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0"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9398" autoAdjust="0"/>
  </p:normalViewPr>
  <p:slideViewPr>
    <p:cSldViewPr snapToGrid="0">
      <p:cViewPr>
        <p:scale>
          <a:sx n="40" d="100"/>
          <a:sy n="40" d="100"/>
        </p:scale>
        <p:origin x="1190" y="1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342820-D878-4DD8-976E-2EC4A8ED7EEB}" type="datetimeFigureOut">
              <a:rPr lang="en-US" smtClean="0"/>
              <a:t>8/1/2017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ECD357-17E0-492C-BC98-FBBBDCADB6AD}" type="slidenum">
              <a:rPr lang="en-US" smtClean="0"/>
              <a:t>‹#›</a:t>
            </a:fld>
            <a:endParaRPr lang="en-US"/>
          </a:p>
        </p:txBody>
      </p:sp>
    </p:spTree>
    <p:extLst>
      <p:ext uri="{BB962C8B-B14F-4D97-AF65-F5344CB8AC3E}">
        <p14:creationId xmlns:p14="http://schemas.microsoft.com/office/powerpoint/2010/main" val="3642370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have clicked TRL, type Technical College Readiness as the search address.</a:t>
            </a:r>
          </a:p>
        </p:txBody>
      </p:sp>
      <p:sp>
        <p:nvSpPr>
          <p:cNvPr id="4" name="Slide Number Placeholder 3"/>
          <p:cNvSpPr>
            <a:spLocks noGrp="1"/>
          </p:cNvSpPr>
          <p:nvPr>
            <p:ph type="sldNum" sz="quarter" idx="10"/>
          </p:nvPr>
        </p:nvSpPr>
        <p:spPr/>
        <p:txBody>
          <a:bodyPr/>
          <a:lstStyle/>
          <a:p>
            <a:fld id="{F3ECD357-17E0-492C-BC98-FBBBDCADB6AD}" type="slidenum">
              <a:rPr lang="en-US" smtClean="0"/>
              <a:t>1</a:t>
            </a:fld>
            <a:endParaRPr lang="en-US"/>
          </a:p>
        </p:txBody>
      </p:sp>
    </p:spTree>
    <p:extLst>
      <p:ext uri="{BB962C8B-B14F-4D97-AF65-F5344CB8AC3E}">
        <p14:creationId xmlns:p14="http://schemas.microsoft.com/office/powerpoint/2010/main" val="1113900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Your search will lead you to Technical College Readiness English and Mathematics resources developed and shared by Hall County School District. Click on the Technical College Readiness English and Mathematics link ...</a:t>
            </a:r>
          </a:p>
          <a:p>
            <a:endParaRPr lang="en-US" dirty="0"/>
          </a:p>
        </p:txBody>
      </p:sp>
      <p:sp>
        <p:nvSpPr>
          <p:cNvPr id="4" name="Slide Number Placeholder 3"/>
          <p:cNvSpPr>
            <a:spLocks noGrp="1"/>
          </p:cNvSpPr>
          <p:nvPr>
            <p:ph type="sldNum" sz="quarter" idx="10"/>
          </p:nvPr>
        </p:nvSpPr>
        <p:spPr/>
        <p:txBody>
          <a:bodyPr/>
          <a:lstStyle/>
          <a:p>
            <a:fld id="{F3ECD357-17E0-492C-BC98-FBBBDCADB6AD}" type="slidenum">
              <a:rPr lang="en-US" smtClean="0"/>
              <a:t>2</a:t>
            </a:fld>
            <a:endParaRPr lang="en-US"/>
          </a:p>
        </p:txBody>
      </p:sp>
    </p:spTree>
    <p:extLst>
      <p:ext uri="{BB962C8B-B14F-4D97-AF65-F5344CB8AC3E}">
        <p14:creationId xmlns:p14="http://schemas.microsoft.com/office/powerpoint/2010/main" val="1663301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view this page. Clicking on the TCR Math Content link …</a:t>
            </a:r>
          </a:p>
        </p:txBody>
      </p:sp>
      <p:sp>
        <p:nvSpPr>
          <p:cNvPr id="4" name="Slide Number Placeholder 3"/>
          <p:cNvSpPr>
            <a:spLocks noGrp="1"/>
          </p:cNvSpPr>
          <p:nvPr>
            <p:ph type="sldNum" sz="quarter" idx="10"/>
          </p:nvPr>
        </p:nvSpPr>
        <p:spPr/>
        <p:txBody>
          <a:bodyPr/>
          <a:lstStyle/>
          <a:p>
            <a:fld id="{F3ECD357-17E0-492C-BC98-FBBBDCADB6AD}" type="slidenum">
              <a:rPr lang="en-US" smtClean="0"/>
              <a:t>3</a:t>
            </a:fld>
            <a:endParaRPr lang="en-US"/>
          </a:p>
        </p:txBody>
      </p:sp>
    </p:spTree>
    <p:extLst>
      <p:ext uri="{BB962C8B-B14F-4D97-AF65-F5344CB8AC3E}">
        <p14:creationId xmlns:p14="http://schemas.microsoft.com/office/powerpoint/2010/main" val="2360239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reveal the shared course resources – unit by unit and lesson by lesson. Thanks so much, Hall County Schools!!</a:t>
            </a:r>
          </a:p>
        </p:txBody>
      </p:sp>
      <p:sp>
        <p:nvSpPr>
          <p:cNvPr id="4" name="Slide Number Placeholder 3"/>
          <p:cNvSpPr>
            <a:spLocks noGrp="1"/>
          </p:cNvSpPr>
          <p:nvPr>
            <p:ph type="sldNum" sz="quarter" idx="10"/>
          </p:nvPr>
        </p:nvSpPr>
        <p:spPr/>
        <p:txBody>
          <a:bodyPr/>
          <a:lstStyle/>
          <a:p>
            <a:fld id="{F3ECD357-17E0-492C-BC98-FBBBDCADB6AD}" type="slidenum">
              <a:rPr lang="en-US" smtClean="0"/>
              <a:t>4</a:t>
            </a:fld>
            <a:endParaRPr lang="en-US"/>
          </a:p>
        </p:txBody>
      </p:sp>
    </p:spTree>
    <p:extLst>
      <p:ext uri="{BB962C8B-B14F-4D97-AF65-F5344CB8AC3E}">
        <p14:creationId xmlns:p14="http://schemas.microsoft.com/office/powerpoint/2010/main" val="420520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149CA-D6BE-47D6-82D7-4A74091D88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3DB6BE-10F8-4A98-95DD-301CA9E0F1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271E188-2A74-4A63-8174-6454DFFCA88B}"/>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5" name="Footer Placeholder 4">
            <a:extLst>
              <a:ext uri="{FF2B5EF4-FFF2-40B4-BE49-F238E27FC236}">
                <a16:creationId xmlns:a16="http://schemas.microsoft.com/office/drawing/2014/main" id="{D516D732-BD12-4F1A-979C-BE56EF5DB2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A712F8-9BAA-43C9-AC5E-E4FECFBEAC93}"/>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3575943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C7074-662E-490F-9CF4-F41241FA296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283222-0D57-4B95-86E4-56BF33936A8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066848-4E7A-4C5B-96AE-2953B5B229DD}"/>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5" name="Footer Placeholder 4">
            <a:extLst>
              <a:ext uri="{FF2B5EF4-FFF2-40B4-BE49-F238E27FC236}">
                <a16:creationId xmlns:a16="http://schemas.microsoft.com/office/drawing/2014/main" id="{41D2C64D-8770-4F2F-97FA-1380FD5F27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CD8FA1-C11D-4F5D-BE1D-DF33AF32A643}"/>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1339214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C67916-D586-4E1E-A0A9-EFA5E1D910A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4045EF-4232-43D2-A60B-5C90BAF3A0B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4DF7B0-223D-4AEE-88D3-6653136C3E80}"/>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5" name="Footer Placeholder 4">
            <a:extLst>
              <a:ext uri="{FF2B5EF4-FFF2-40B4-BE49-F238E27FC236}">
                <a16:creationId xmlns:a16="http://schemas.microsoft.com/office/drawing/2014/main" id="{E4BA58D3-5E65-4032-9877-026710DE11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7B0819-21C7-422C-9721-27BC61A078D6}"/>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3523629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8ABD7-5D66-4956-9749-28430CDD13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BBF533-1EC6-41B7-B316-18D775BCCF0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0B942C-71EB-4759-9ADC-58692795BD16}"/>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5" name="Footer Placeholder 4">
            <a:extLst>
              <a:ext uri="{FF2B5EF4-FFF2-40B4-BE49-F238E27FC236}">
                <a16:creationId xmlns:a16="http://schemas.microsoft.com/office/drawing/2014/main" id="{4D19FA2A-846E-4167-8EE7-E7C0015CD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1CB006-2AC0-4E75-A6A1-7DFDE81C2ED4}"/>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2576504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B6152-5B22-43C9-800F-C3C78A2B33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EF8B4B-516C-4BBF-B284-40A389D168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E15FEE2-BEFA-4622-8EB9-3096056593EB}"/>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5" name="Footer Placeholder 4">
            <a:extLst>
              <a:ext uri="{FF2B5EF4-FFF2-40B4-BE49-F238E27FC236}">
                <a16:creationId xmlns:a16="http://schemas.microsoft.com/office/drawing/2014/main" id="{98B55AF4-8A5F-43DD-8AFF-2CF8DF9387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C85691-CF99-47EA-9ECF-10583537BD2E}"/>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1425734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23C0C-E92C-4C40-9632-87B4C5AC1C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8E55A8-4153-4173-858E-D1D458B7240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9A7D1A-E932-40C5-951C-00BF46F23BA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F5ED69E-01B6-4245-B226-78AC68F7FB6F}"/>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6" name="Footer Placeholder 5">
            <a:extLst>
              <a:ext uri="{FF2B5EF4-FFF2-40B4-BE49-F238E27FC236}">
                <a16:creationId xmlns:a16="http://schemas.microsoft.com/office/drawing/2014/main" id="{9B0A9201-D843-4716-B090-87B9A198C1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0BA664-5CAD-4624-B6D4-B3DC1C5E161D}"/>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661811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C39DA-E8B2-4FBE-87D3-8EA8E391420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496C72-0CC4-407A-9450-134B148ACE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EB61F04-884B-42FA-90D5-8B62F296AF7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08EF1E2-E2EF-482B-9C31-5FD6D0D912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53AFC8F-206A-4A09-8DFC-8572ADDA17C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B10D009-A42D-49D7-BFBC-7EC1627ED509}"/>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8" name="Footer Placeholder 7">
            <a:extLst>
              <a:ext uri="{FF2B5EF4-FFF2-40B4-BE49-F238E27FC236}">
                <a16:creationId xmlns:a16="http://schemas.microsoft.com/office/drawing/2014/main" id="{4454FD5E-D0D7-4C90-BEEB-358DFEE1B7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FAA51A-BC98-4533-B772-834C2DE0FDC0}"/>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3567879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6981C-3899-4C44-955D-0D994E0B7E7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9CEAE4-5F4D-4117-8232-0BCEA5C89F46}"/>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4" name="Footer Placeholder 3">
            <a:extLst>
              <a:ext uri="{FF2B5EF4-FFF2-40B4-BE49-F238E27FC236}">
                <a16:creationId xmlns:a16="http://schemas.microsoft.com/office/drawing/2014/main" id="{21CA29E8-EF25-480A-911E-75B99A172F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019CF3-1967-4627-A945-BA31EB4B8E40}"/>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3241927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342FAC-C530-43FE-B49B-647E2BBC4EBC}"/>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3" name="Footer Placeholder 2">
            <a:extLst>
              <a:ext uri="{FF2B5EF4-FFF2-40B4-BE49-F238E27FC236}">
                <a16:creationId xmlns:a16="http://schemas.microsoft.com/office/drawing/2014/main" id="{98B5A758-5971-4AF4-8F43-3F3FD26ABB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02EA6C-3599-452A-8015-6176C52ABDBF}"/>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886079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5614F-DA95-49D2-A880-F1C25F6665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2CD97A-585E-4E3C-BE72-5926056A3E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5182D3-2A72-4576-A064-D2FBBEC3B6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F180951-BFC3-46D8-BCF2-04C67A34F8D5}"/>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6" name="Footer Placeholder 5">
            <a:extLst>
              <a:ext uri="{FF2B5EF4-FFF2-40B4-BE49-F238E27FC236}">
                <a16:creationId xmlns:a16="http://schemas.microsoft.com/office/drawing/2014/main" id="{5FC8B3F1-F106-45AA-9464-DF0A3BEB72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6F54EC-3210-4A31-953E-21A833451FB9}"/>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1014409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C5B20-111D-48B1-AE0B-886FD61E7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5870E9-0AE5-4586-9BE1-2E6CEF645A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145967A-D5E6-4471-8429-90D2D41F27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1C7842D-04C0-4A5E-B4B2-69828BC766C7}"/>
              </a:ext>
            </a:extLst>
          </p:cNvPr>
          <p:cNvSpPr>
            <a:spLocks noGrp="1"/>
          </p:cNvSpPr>
          <p:nvPr>
            <p:ph type="dt" sz="half" idx="10"/>
          </p:nvPr>
        </p:nvSpPr>
        <p:spPr/>
        <p:txBody>
          <a:bodyPr/>
          <a:lstStyle/>
          <a:p>
            <a:fld id="{C855B8A5-ED0D-42C2-88E4-C526D747D35B}" type="datetimeFigureOut">
              <a:rPr lang="en-US" smtClean="0"/>
              <a:t>8/1/2017</a:t>
            </a:fld>
            <a:endParaRPr lang="en-US"/>
          </a:p>
        </p:txBody>
      </p:sp>
      <p:sp>
        <p:nvSpPr>
          <p:cNvPr id="6" name="Footer Placeholder 5">
            <a:extLst>
              <a:ext uri="{FF2B5EF4-FFF2-40B4-BE49-F238E27FC236}">
                <a16:creationId xmlns:a16="http://schemas.microsoft.com/office/drawing/2014/main" id="{A1A255EC-CF1C-4980-A445-EBFF44E1F7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F79E0B-8E47-4F6E-BA26-18D2E59B4699}"/>
              </a:ext>
            </a:extLst>
          </p:cNvPr>
          <p:cNvSpPr>
            <a:spLocks noGrp="1"/>
          </p:cNvSpPr>
          <p:nvPr>
            <p:ph type="sldNum" sz="quarter" idx="12"/>
          </p:nvPr>
        </p:nvSpPr>
        <p:spPr/>
        <p:txBody>
          <a:bodyPr/>
          <a:lstStyle/>
          <a:p>
            <a:fld id="{4A61FA42-A1C2-4D5E-8F5E-C376B26C1660}" type="slidenum">
              <a:rPr lang="en-US" smtClean="0"/>
              <a:t>‹#›</a:t>
            </a:fld>
            <a:endParaRPr lang="en-US"/>
          </a:p>
        </p:txBody>
      </p:sp>
    </p:spTree>
    <p:extLst>
      <p:ext uri="{BB962C8B-B14F-4D97-AF65-F5344CB8AC3E}">
        <p14:creationId xmlns:p14="http://schemas.microsoft.com/office/powerpoint/2010/main" val="126783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272A29-8F55-458E-85EA-CE32BBB96D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E8A6BE5-97FF-4405-95A4-38CA2E2985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7C31E6-5137-452A-B580-EA881F901A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5B8A5-ED0D-42C2-88E4-C526D747D35B}" type="datetimeFigureOut">
              <a:rPr lang="en-US" smtClean="0"/>
              <a:t>8/1/2017</a:t>
            </a:fld>
            <a:endParaRPr lang="en-US"/>
          </a:p>
        </p:txBody>
      </p:sp>
      <p:sp>
        <p:nvSpPr>
          <p:cNvPr id="5" name="Footer Placeholder 4">
            <a:extLst>
              <a:ext uri="{FF2B5EF4-FFF2-40B4-BE49-F238E27FC236}">
                <a16:creationId xmlns:a16="http://schemas.microsoft.com/office/drawing/2014/main" id="{5A4421B2-B8CD-4EFB-B95B-02992E63DB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AD0D4D4-5CDB-4278-9124-4F5A688ED6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61FA42-A1C2-4D5E-8F5E-C376B26C1660}" type="slidenum">
              <a:rPr lang="en-US" smtClean="0"/>
              <a:t>‹#›</a:t>
            </a:fld>
            <a:endParaRPr lang="en-US"/>
          </a:p>
        </p:txBody>
      </p:sp>
    </p:spTree>
    <p:extLst>
      <p:ext uri="{BB962C8B-B14F-4D97-AF65-F5344CB8AC3E}">
        <p14:creationId xmlns:p14="http://schemas.microsoft.com/office/powerpoint/2010/main" val="2745948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3B7F5D3-28F3-4BE7-987D-0EC65B33803C}"/>
              </a:ext>
            </a:extLst>
          </p:cNvPr>
          <p:cNvPicPr>
            <a:picLocks noChangeAspect="1"/>
          </p:cNvPicPr>
          <p:nvPr/>
        </p:nvPicPr>
        <p:blipFill>
          <a:blip r:embed="rId3"/>
          <a:stretch>
            <a:fillRect/>
          </a:stretch>
        </p:blipFill>
        <p:spPr>
          <a:xfrm>
            <a:off x="0" y="1"/>
            <a:ext cx="12192000" cy="685799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Arrow: Left 2">
            <a:extLst>
              <a:ext uri="{FF2B5EF4-FFF2-40B4-BE49-F238E27FC236}">
                <a16:creationId xmlns:a16="http://schemas.microsoft.com/office/drawing/2014/main" id="{606D2C87-46C2-4275-9001-3B4A43FA9B5C}"/>
              </a:ext>
            </a:extLst>
          </p:cNvPr>
          <p:cNvSpPr/>
          <p:nvPr/>
        </p:nvSpPr>
        <p:spPr>
          <a:xfrm>
            <a:off x="4457700" y="1695450"/>
            <a:ext cx="1295400" cy="609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0765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CF9C9B0-8A0A-4839-9A9B-0A84D00BE5F9}"/>
              </a:ext>
            </a:extLst>
          </p:cNvPr>
          <p:cNvPicPr>
            <a:picLocks noChangeAspect="1"/>
          </p:cNvPicPr>
          <p:nvPr/>
        </p:nvPicPr>
        <p:blipFill>
          <a:blip r:embed="rId3"/>
          <a:stretch>
            <a:fillRect/>
          </a:stretch>
        </p:blipFill>
        <p:spPr>
          <a:xfrm>
            <a:off x="0" y="0"/>
            <a:ext cx="12191999" cy="6830085"/>
          </a:xfrm>
          <a:prstGeom prst="rect">
            <a:avLst/>
          </a:prstGeom>
          <a:ln>
            <a:noFill/>
          </a:ln>
          <a:effectLst>
            <a:outerShdw blurRad="292100" dist="139700" dir="2700000" algn="tl" rotWithShape="0">
              <a:srgbClr val="333333">
                <a:alpha val="65000"/>
              </a:srgbClr>
            </a:outerShdw>
          </a:effectLst>
        </p:spPr>
      </p:pic>
      <p:sp>
        <p:nvSpPr>
          <p:cNvPr id="4" name="Arrow: Left 3">
            <a:extLst>
              <a:ext uri="{FF2B5EF4-FFF2-40B4-BE49-F238E27FC236}">
                <a16:creationId xmlns:a16="http://schemas.microsoft.com/office/drawing/2014/main" id="{81B1A7BF-0312-44AC-823B-9A18ED4F2CF8}"/>
              </a:ext>
            </a:extLst>
          </p:cNvPr>
          <p:cNvSpPr/>
          <p:nvPr/>
        </p:nvSpPr>
        <p:spPr>
          <a:xfrm>
            <a:off x="7581900" y="285750"/>
            <a:ext cx="1371600" cy="628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2092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screenshot of a cell phone&#10;&#10;Description generated with high confidence">
            <a:extLst>
              <a:ext uri="{FF2B5EF4-FFF2-40B4-BE49-F238E27FC236}">
                <a16:creationId xmlns:a16="http://schemas.microsoft.com/office/drawing/2014/main" id="{8D675B30-701D-4B35-ABA5-6875B102DB70}"/>
              </a:ext>
            </a:extLst>
          </p:cNvPr>
          <p:cNvPicPr>
            <a:picLocks noChangeAspect="1"/>
          </p:cNvPicPr>
          <p:nvPr/>
        </p:nvPicPr>
        <p:blipFill>
          <a:blip r:embed="rId3"/>
          <a:stretch>
            <a:fillRect/>
          </a:stretch>
        </p:blipFill>
        <p:spPr>
          <a:xfrm>
            <a:off x="2321570" y="1123527"/>
            <a:ext cx="7548854" cy="4604800"/>
          </a:xfrm>
          <a:prstGeom prst="rect">
            <a:avLst/>
          </a:prstGeom>
        </p:spPr>
      </p:pic>
      <p:sp>
        <p:nvSpPr>
          <p:cNvPr id="4" name="Arrow: Left 3">
            <a:extLst>
              <a:ext uri="{FF2B5EF4-FFF2-40B4-BE49-F238E27FC236}">
                <a16:creationId xmlns:a16="http://schemas.microsoft.com/office/drawing/2014/main" id="{40899F7B-215C-4CC8-ACDC-78572D0F3627}"/>
              </a:ext>
            </a:extLst>
          </p:cNvPr>
          <p:cNvSpPr/>
          <p:nvPr/>
        </p:nvSpPr>
        <p:spPr>
          <a:xfrm>
            <a:off x="7810500" y="2533650"/>
            <a:ext cx="1892808" cy="865632"/>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98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734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screenshot of a social media post&#10;&#10;Description generated with very high confidence">
            <a:extLst>
              <a:ext uri="{FF2B5EF4-FFF2-40B4-BE49-F238E27FC236}">
                <a16:creationId xmlns:a16="http://schemas.microsoft.com/office/drawing/2014/main" id="{6255670F-701D-4973-BD05-9CA9BF0C103D}"/>
              </a:ext>
            </a:extLst>
          </p:cNvPr>
          <p:cNvPicPr>
            <a:picLocks noChangeAspect="1"/>
          </p:cNvPicPr>
          <p:nvPr/>
        </p:nvPicPr>
        <p:blipFill>
          <a:blip r:embed="rId3"/>
          <a:stretch>
            <a:fillRect/>
          </a:stretch>
        </p:blipFill>
        <p:spPr>
          <a:xfrm>
            <a:off x="643467" y="784522"/>
            <a:ext cx="10905066" cy="5288956"/>
          </a:xfrm>
          <a:prstGeom prst="rect">
            <a:avLst/>
          </a:prstGeom>
        </p:spPr>
      </p:pic>
    </p:spTree>
    <p:extLst>
      <p:ext uri="{BB962C8B-B14F-4D97-AF65-F5344CB8AC3E}">
        <p14:creationId xmlns:p14="http://schemas.microsoft.com/office/powerpoint/2010/main" val="7807990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88</Words>
  <Application>Microsoft Office PowerPoint</Application>
  <PresentationFormat>Widescreen</PresentationFormat>
  <Paragraphs>8</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Sandi Woodall</dc:creator>
  <cp:lastModifiedBy>Sandi Woodall</cp:lastModifiedBy>
  <cp:revision>4</cp:revision>
  <dcterms:created xsi:type="dcterms:W3CDTF">2017-08-01T16:30:56Z</dcterms:created>
  <dcterms:modified xsi:type="dcterms:W3CDTF">2017-08-01T16:59:37Z</dcterms:modified>
</cp:coreProperties>
</file>